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65" r:id="rId4"/>
    <p:sldId id="263" r:id="rId5"/>
    <p:sldId id="266" r:id="rId6"/>
    <p:sldId id="258" r:id="rId7"/>
    <p:sldId id="267" r:id="rId8"/>
    <p:sldId id="261" r:id="rId9"/>
    <p:sldId id="268" r:id="rId10"/>
    <p:sldId id="269" r:id="rId11"/>
    <p:sldId id="260" r:id="rId12"/>
    <p:sldId id="259" r:id="rId13"/>
    <p:sldId id="270" r:id="rId14"/>
    <p:sldId id="262" r:id="rId15"/>
    <p:sldId id="271" r:id="rId16"/>
    <p:sldId id="264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27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1027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7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7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7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7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8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8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8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8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8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8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8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8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8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8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9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9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9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029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1029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1029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029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029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214CA77-AF9B-4048-B8CB-61CFC98EA9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D2EE2-AB6B-4B60-A676-72FE10CA19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99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1ADFB-A646-4B69-8DF8-3629E97956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25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AECDC-EE56-4F9B-97FF-AD598BB7DB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4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333C9-76A5-4808-9078-7CBCD01E2A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03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5DB8B-1766-41BB-8947-BDB47CC163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19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E8AEB-B21F-43F8-82B1-25BDE41A3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71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0455F-AA9E-40A0-9BA4-573E3A8094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03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F8D39-4212-4457-BD16-4596CF762F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6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A08DB-B3EB-40E0-8D28-3F43AE014F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11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7362C-6065-400B-8796-D878967DB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33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25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0925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5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5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5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5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5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5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5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5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6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6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6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6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6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6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6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6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6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26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927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927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927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927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0F4AFB6-1678-45E2-AB88-26497E97FD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1143000"/>
            <a:ext cx="7772400" cy="1736725"/>
          </a:xfrm>
        </p:spPr>
        <p:txBody>
          <a:bodyPr/>
          <a:lstStyle/>
          <a:p>
            <a:r>
              <a:rPr lang="en-US" sz="11500" dirty="0" smtClean="0"/>
              <a:t>Word </a:t>
            </a:r>
            <a:r>
              <a:rPr lang="en-US" sz="11500" smtClean="0"/>
              <a:t>List:  ad-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9600" b="1" dirty="0" smtClean="0"/>
              <a:t>toward, to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794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/>
              <a:t>r</a:t>
            </a:r>
            <a:r>
              <a:rPr lang="en-US" sz="4800" b="1" dirty="0" smtClean="0"/>
              <a:t>ight </a:t>
            </a:r>
            <a:r>
              <a:rPr lang="en-US" sz="4800" b="1" dirty="0" smtClean="0">
                <a:solidFill>
                  <a:srgbClr val="000000"/>
                </a:solidFill>
              </a:rPr>
              <a:t>to </a:t>
            </a:r>
            <a:r>
              <a:rPr lang="en-US" sz="4800" b="1" dirty="0" smtClean="0"/>
              <a:t>enter; access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547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dirty="0" smtClean="0"/>
              <a:t>admission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/>
              <a:t>r</a:t>
            </a:r>
            <a:r>
              <a:rPr lang="en-US" sz="4800" b="1" dirty="0" smtClean="0"/>
              <a:t>ight </a:t>
            </a:r>
            <a:r>
              <a:rPr lang="en-US" sz="4800" b="1" dirty="0" smtClean="0">
                <a:solidFill>
                  <a:srgbClr val="000000"/>
                </a:solidFill>
              </a:rPr>
              <a:t>to </a:t>
            </a:r>
            <a:r>
              <a:rPr lang="en-US" sz="4800" b="1" dirty="0" smtClean="0"/>
              <a:t>enter; access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83104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easily attached </a:t>
            </a:r>
            <a:r>
              <a:rPr lang="en-US" sz="4800" b="1" dirty="0" smtClean="0">
                <a:solidFill>
                  <a:srgbClr val="000000"/>
                </a:solidFill>
              </a:rPr>
              <a:t>to </a:t>
            </a:r>
            <a:r>
              <a:rPr lang="en-US" sz="4800" b="1" dirty="0" smtClean="0"/>
              <a:t>something else; sticky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5537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dirty="0" smtClean="0"/>
              <a:t>adhesive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easily attached </a:t>
            </a:r>
            <a:r>
              <a:rPr lang="en-US" sz="4800" b="1" dirty="0" smtClean="0">
                <a:solidFill>
                  <a:srgbClr val="000000"/>
                </a:solidFill>
              </a:rPr>
              <a:t>to </a:t>
            </a:r>
            <a:r>
              <a:rPr lang="en-US" sz="4800" b="1" dirty="0" smtClean="0"/>
              <a:t>something else; sticky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73193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to send </a:t>
            </a:r>
            <a:r>
              <a:rPr lang="en-US" sz="4800" b="1" dirty="0" smtClean="0">
                <a:solidFill>
                  <a:srgbClr val="000000"/>
                </a:solidFill>
              </a:rPr>
              <a:t>toward; </a:t>
            </a:r>
            <a:r>
              <a:rPr lang="en-US" sz="4800" b="1" dirty="0" smtClean="0"/>
              <a:t>to direct the efforts or attention </a:t>
            </a:r>
            <a:r>
              <a:rPr lang="en-US" sz="4800" b="1" dirty="0" smtClean="0">
                <a:solidFill>
                  <a:srgbClr val="000000"/>
                </a:solidFill>
              </a:rPr>
              <a:t>to </a:t>
            </a:r>
            <a:r>
              <a:rPr lang="en-US" sz="4800" b="1" dirty="0" smtClean="0"/>
              <a:t>something</a:t>
            </a:r>
            <a:r>
              <a:rPr lang="en-US" sz="4800" b="1" dirty="0" smtClean="0">
                <a:solidFill>
                  <a:srgbClr val="000000"/>
                </a:solidFill>
              </a:rPr>
              <a:t>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1367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dirty="0" smtClean="0"/>
              <a:t>address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to send </a:t>
            </a:r>
            <a:r>
              <a:rPr lang="en-US" sz="4800" b="1" dirty="0" smtClean="0">
                <a:solidFill>
                  <a:srgbClr val="000000"/>
                </a:solidFill>
              </a:rPr>
              <a:t>toward; </a:t>
            </a:r>
            <a:r>
              <a:rPr lang="en-US" sz="4800" b="1" dirty="0" smtClean="0"/>
              <a:t>to direct the efforts or attention </a:t>
            </a:r>
            <a:r>
              <a:rPr lang="en-US" sz="4800" b="1" dirty="0" smtClean="0">
                <a:solidFill>
                  <a:srgbClr val="000000"/>
                </a:solidFill>
              </a:rPr>
              <a:t>to </a:t>
            </a:r>
            <a:r>
              <a:rPr lang="en-US" sz="4800" b="1" dirty="0" smtClean="0"/>
              <a:t>something</a:t>
            </a:r>
            <a:r>
              <a:rPr lang="en-US" sz="4800" b="1" dirty="0" smtClean="0">
                <a:solidFill>
                  <a:srgbClr val="000000"/>
                </a:solidFill>
              </a:rPr>
              <a:t>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35582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/>
              <a:t>near; </a:t>
            </a:r>
            <a:r>
              <a:rPr lang="en-US" sz="5400" b="1" dirty="0" smtClean="0">
                <a:solidFill>
                  <a:srgbClr val="000000"/>
                </a:solidFill>
              </a:rPr>
              <a:t>toward </a:t>
            </a:r>
            <a:r>
              <a:rPr lang="en-US" sz="5400" b="1" dirty="0" smtClean="0"/>
              <a:t>something else; next </a:t>
            </a:r>
            <a:r>
              <a:rPr lang="en-US" sz="5400" b="1" dirty="0" smtClean="0">
                <a:solidFill>
                  <a:srgbClr val="000000"/>
                </a:solidFill>
              </a:rPr>
              <a:t>to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14586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dirty="0" smtClean="0"/>
              <a:t>adjacent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/>
              <a:t>near; </a:t>
            </a:r>
            <a:r>
              <a:rPr lang="en-US" sz="5400" b="1" dirty="0" smtClean="0">
                <a:solidFill>
                  <a:srgbClr val="000000"/>
                </a:solidFill>
              </a:rPr>
              <a:t>toward </a:t>
            </a:r>
            <a:r>
              <a:rPr lang="en-US" sz="5400" b="1" dirty="0" smtClean="0"/>
              <a:t>something else; next </a:t>
            </a:r>
            <a:r>
              <a:rPr lang="en-US" sz="5400" b="1" dirty="0" smtClean="0">
                <a:solidFill>
                  <a:srgbClr val="000000"/>
                </a:solidFill>
              </a:rPr>
              <a:t>to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93579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to change for a new purpose; to move </a:t>
            </a:r>
            <a:r>
              <a:rPr lang="en-US" sz="4000" b="1" dirty="0" smtClean="0">
                <a:solidFill>
                  <a:srgbClr val="000000"/>
                </a:solidFill>
              </a:rPr>
              <a:t>toward </a:t>
            </a:r>
            <a:r>
              <a:rPr lang="en-US" sz="4000" b="1" dirty="0" smtClean="0"/>
              <a:t>survival by changing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823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dirty="0" smtClean="0"/>
              <a:t>adapt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to change for a new purpose; to move </a:t>
            </a:r>
            <a:r>
              <a:rPr lang="en-US" sz="4000" b="1" dirty="0" smtClean="0">
                <a:solidFill>
                  <a:srgbClr val="000000"/>
                </a:solidFill>
              </a:rPr>
              <a:t>toward </a:t>
            </a:r>
            <a:r>
              <a:rPr lang="en-US" sz="4000" b="1" dirty="0" smtClean="0"/>
              <a:t>survival by changing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3133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to move an event or session </a:t>
            </a:r>
            <a:r>
              <a:rPr lang="en-US" sz="4800" b="1" dirty="0" smtClean="0">
                <a:solidFill>
                  <a:srgbClr val="000000"/>
                </a:solidFill>
              </a:rPr>
              <a:t>to </a:t>
            </a:r>
            <a:r>
              <a:rPr lang="en-US" sz="4800" b="1" dirty="0" smtClean="0"/>
              <a:t>another place and time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11404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dirty="0" smtClean="0"/>
              <a:t>adjourn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to move an event or session </a:t>
            </a:r>
            <a:r>
              <a:rPr lang="en-US" sz="4800" b="1" dirty="0" smtClean="0">
                <a:solidFill>
                  <a:srgbClr val="000000"/>
                </a:solidFill>
              </a:rPr>
              <a:t>to </a:t>
            </a:r>
            <a:r>
              <a:rPr lang="en-US" sz="4800" b="1" dirty="0" smtClean="0"/>
              <a:t>another place and time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49909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to stick; to connect one thing to another; to move </a:t>
            </a:r>
            <a:r>
              <a:rPr lang="en-US" sz="4000" b="1" dirty="0" smtClean="0">
                <a:solidFill>
                  <a:srgbClr val="000000"/>
                </a:solidFill>
              </a:rPr>
              <a:t>toward </a:t>
            </a:r>
            <a:r>
              <a:rPr lang="en-US" sz="4000" b="1" dirty="0" smtClean="0"/>
              <a:t>following rules or plans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0739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dirty="0" smtClean="0"/>
              <a:t>adhere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to stick; to connect one thing to another; to move </a:t>
            </a:r>
            <a:r>
              <a:rPr lang="en-US" sz="4000" b="1" dirty="0" smtClean="0">
                <a:solidFill>
                  <a:srgbClr val="000000"/>
                </a:solidFill>
              </a:rPr>
              <a:t>toward </a:t>
            </a:r>
            <a:r>
              <a:rPr lang="en-US" sz="4000" b="1" dirty="0" smtClean="0"/>
              <a:t>following rules or plans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4513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to move </a:t>
            </a:r>
            <a:r>
              <a:rPr lang="en-US" sz="4800" b="1" dirty="0" smtClean="0">
                <a:solidFill>
                  <a:srgbClr val="000000"/>
                </a:solidFill>
              </a:rPr>
              <a:t>toward </a:t>
            </a:r>
            <a:r>
              <a:rPr lang="en-US" sz="4800" b="1" dirty="0" smtClean="0"/>
              <a:t>something</a:t>
            </a:r>
            <a:r>
              <a:rPr lang="en-US" sz="4800" b="1" dirty="0" smtClean="0">
                <a:solidFill>
                  <a:srgbClr val="000000"/>
                </a:solidFill>
              </a:rPr>
              <a:t>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85277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dirty="0" smtClean="0"/>
              <a:t>advance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to move </a:t>
            </a:r>
            <a:r>
              <a:rPr lang="en-US" sz="4800" b="1" dirty="0" smtClean="0">
                <a:solidFill>
                  <a:srgbClr val="000000"/>
                </a:solidFill>
              </a:rPr>
              <a:t>toward </a:t>
            </a:r>
            <a:r>
              <a:rPr lang="en-US" sz="4800" b="1" dirty="0" smtClean="0"/>
              <a:t>something</a:t>
            </a:r>
            <a:r>
              <a:rPr lang="en-US" sz="4800" b="1" dirty="0" smtClean="0">
                <a:solidFill>
                  <a:srgbClr val="000000"/>
                </a:solidFill>
              </a:rPr>
              <a:t>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12209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le design template">
  <a:themeElements>
    <a:clrScheme name="Office Them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 design template</Template>
  <TotalTime>114</TotalTime>
  <Words>169</Words>
  <Application>Microsoft Office PowerPoint</Application>
  <PresentationFormat>On-screen Show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Maple design template</vt:lpstr>
      <vt:lpstr>Word List:  ad-</vt:lpstr>
      <vt:lpstr>PowerPoint Presentation</vt:lpstr>
      <vt:lpstr>adapt</vt:lpstr>
      <vt:lpstr>PowerPoint Presentation</vt:lpstr>
      <vt:lpstr>adjourn</vt:lpstr>
      <vt:lpstr>PowerPoint Presentation</vt:lpstr>
      <vt:lpstr>adhere</vt:lpstr>
      <vt:lpstr>PowerPoint Presentation</vt:lpstr>
      <vt:lpstr>advance</vt:lpstr>
      <vt:lpstr>PowerPoint Presentation</vt:lpstr>
      <vt:lpstr>admission</vt:lpstr>
      <vt:lpstr>PowerPoint Presentation</vt:lpstr>
      <vt:lpstr>adhesive</vt:lpstr>
      <vt:lpstr>PowerPoint Presentation</vt:lpstr>
      <vt:lpstr>address</vt:lpstr>
      <vt:lpstr>PowerPoint Presentation</vt:lpstr>
      <vt:lpstr>adjacent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ad-</dc:title>
  <dc:creator>Brigitta Post</dc:creator>
  <cp:lastModifiedBy>Brigitta Post</cp:lastModifiedBy>
  <cp:revision>13</cp:revision>
  <cp:lastPrinted>1601-01-01T00:00:00Z</cp:lastPrinted>
  <dcterms:created xsi:type="dcterms:W3CDTF">2015-07-30T16:52:56Z</dcterms:created>
  <dcterms:modified xsi:type="dcterms:W3CDTF">2020-02-19T03:09:01Z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TC102037791033</vt:lpwstr>
  </property>
</Properties>
</file>